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7" r:id="rId4"/>
    <p:sldId id="260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902B4-B2DB-4B8F-B372-C06D6D6BB1C3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25781-1F40-45B4-B6B5-8F9426F901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84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CU-Event</a:t>
            </a:r>
            <a:r>
              <a:rPr lang="en-US" dirty="0" smtClean="0"/>
              <a:t>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Second Progress Report</a:t>
            </a:r>
          </a:p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Project </a:t>
            </a:r>
            <a:r>
              <a:rPr lang="en-US" sz="2400" b="1" dirty="0" smtClean="0">
                <a:solidFill>
                  <a:schemeClr val="tx1"/>
                </a:solidFill>
              </a:rPr>
              <a:t>Members :</a:t>
            </a:r>
          </a:p>
          <a:p>
            <a:pPr marL="514350" indent="-514350" algn="l">
              <a:buAutoNum type="arabicPeriod"/>
            </a:pPr>
            <a:r>
              <a:rPr lang="en-US" sz="2400" dirty="0" err="1" smtClean="0">
                <a:solidFill>
                  <a:schemeClr val="tx1"/>
                </a:solidFill>
              </a:rPr>
              <a:t>Harshit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Srivastava</a:t>
            </a:r>
            <a:r>
              <a:rPr lang="en-US" sz="2400" dirty="0" smtClean="0">
                <a:solidFill>
                  <a:schemeClr val="tx1"/>
                </a:solidFill>
              </a:rPr>
              <a:t>, 19BCS1142, CSE 2A</a:t>
            </a:r>
          </a:p>
          <a:p>
            <a:pPr marL="514350" indent="-514350" algn="l">
              <a:buAutoNum type="arabicPeriod"/>
            </a:pPr>
            <a:r>
              <a:rPr lang="en-US" sz="2400" dirty="0" err="1" smtClean="0">
                <a:solidFill>
                  <a:schemeClr val="tx1"/>
                </a:solidFill>
              </a:rPr>
              <a:t>Tanmay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Tripathi</a:t>
            </a:r>
            <a:r>
              <a:rPr lang="en-US" sz="2400" dirty="0" smtClean="0">
                <a:solidFill>
                  <a:schemeClr val="tx1"/>
                </a:solidFill>
              </a:rPr>
              <a:t>, 19BCS1120, CSE 1C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14400"/>
            <a:ext cx="4191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Admin Event Form Page 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sus\OneDrive\Pictures\Screenshots\Screenshot (602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86000"/>
            <a:ext cx="7772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Admin Event Form Page 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sus\OneDrive\Pictures\Screenshots\Screenshot (604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860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EVENTS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sus\OneDrive\Pictures\Screenshots\Screenshot (611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286000"/>
            <a:ext cx="7848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OTHERS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sus\OneDrive\Pictures\Screenshots\Screenshot (612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362200"/>
            <a:ext cx="7696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CULTURAL 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sus\OneDrive\Pictures\Screenshots\Screenshot (613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362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CULTURAL 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sus\OneDrive\Pictures\Screenshots\Screenshot (614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286000"/>
            <a:ext cx="762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CULTURAL 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sus\OneDrive\Pictures\Screenshots\Screenshot (615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3622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Sample Event page 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sus\OneDrive\Pictures\Screenshots\Screenshot (623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86000"/>
            <a:ext cx="7924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Sample Event page 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sus\OneDrive\Pictures\Screenshots\Screenshot (624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86000"/>
            <a:ext cx="7848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Sample Event page 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sus\OneDrive\Pictures\Screenshots\Screenshot (625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860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1"/>
            <a:ext cx="7772400" cy="1143000"/>
          </a:xfrm>
        </p:spPr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86000"/>
            <a:ext cx="7772400" cy="38862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IN" sz="2000" b="1" u="sng" dirty="0" err="1" smtClean="0">
                <a:solidFill>
                  <a:schemeClr val="tx1"/>
                </a:solidFill>
              </a:rPr>
              <a:t>FrontEnd</a:t>
            </a:r>
            <a:r>
              <a:rPr lang="en-IN" sz="2000" b="1" u="sng" dirty="0" smtClean="0">
                <a:solidFill>
                  <a:schemeClr val="tx1"/>
                </a:solidFill>
              </a:rPr>
              <a:t> :</a:t>
            </a: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FF0000"/>
                </a:solidFill>
              </a:rPr>
              <a:t> HTML :</a:t>
            </a:r>
            <a:r>
              <a:rPr lang="en-IN" sz="2000" dirty="0" smtClean="0"/>
              <a:t> </a:t>
            </a:r>
            <a:r>
              <a:rPr lang="en-IN" sz="2000" dirty="0" smtClean="0">
                <a:solidFill>
                  <a:schemeClr val="tx1"/>
                </a:solidFill>
              </a:rPr>
              <a:t>It </a:t>
            </a:r>
            <a:r>
              <a:rPr lang="en-US" sz="2000" dirty="0" smtClean="0">
                <a:solidFill>
                  <a:schemeClr val="tx1"/>
                </a:solidFill>
              </a:rPr>
              <a:t>describes the structure of a Web page.</a:t>
            </a:r>
            <a:endParaRPr lang="en-IN" sz="2000" dirty="0" smtClean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FF0000"/>
                </a:solidFill>
              </a:rPr>
              <a:t> CSS : </a:t>
            </a:r>
            <a:r>
              <a:rPr lang="en-US" sz="2000" dirty="0" smtClean="0">
                <a:solidFill>
                  <a:schemeClr val="tx1"/>
                </a:solidFill>
              </a:rPr>
              <a:t>It describes how HTML elements are to be displayed on screen.</a:t>
            </a:r>
            <a:endParaRPr lang="en-IN" sz="2000" dirty="0" smtClean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FF0000"/>
                </a:solidFill>
              </a:rPr>
              <a:t> JS </a:t>
            </a:r>
            <a:r>
              <a:rPr lang="en-IN" sz="2000" dirty="0" smtClean="0">
                <a:solidFill>
                  <a:schemeClr val="tx1"/>
                </a:solidFill>
              </a:rPr>
              <a:t>: It </a:t>
            </a:r>
            <a:r>
              <a:rPr lang="en-US" sz="2000" dirty="0" smtClean="0">
                <a:solidFill>
                  <a:schemeClr val="tx1"/>
                </a:solidFill>
              </a:rPr>
              <a:t>adds interactivity to website.</a:t>
            </a:r>
            <a:endParaRPr lang="en-IN" sz="2000" dirty="0" smtClean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FF0000"/>
                </a:solidFill>
              </a:rPr>
              <a:t> Bootstrap </a:t>
            </a:r>
            <a:r>
              <a:rPr lang="en-IN" sz="2000" dirty="0" smtClean="0">
                <a:solidFill>
                  <a:schemeClr val="tx1"/>
                </a:solidFill>
              </a:rPr>
              <a:t>: It</a:t>
            </a:r>
            <a:r>
              <a:rPr lang="en-US" sz="2000" dirty="0" smtClean="0">
                <a:solidFill>
                  <a:schemeClr val="tx1"/>
                </a:solidFill>
              </a:rPr>
              <a:t> is the most popular HTML, CSS, and JavaScript framework for developing responsive websites.</a:t>
            </a:r>
            <a:endParaRPr lang="en-IN" sz="2000" dirty="0" smtClean="0">
              <a:solidFill>
                <a:schemeClr val="tx1"/>
              </a:solidFill>
            </a:endParaRPr>
          </a:p>
          <a:p>
            <a:pPr marL="457200" indent="-457200" algn="l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14399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Output validation and comparison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Student Login page validation with backend</a:t>
            </a:r>
          </a:p>
          <a:p>
            <a:pPr algn="l"/>
            <a:r>
              <a:rPr lang="en-US" sz="2000" i="1" dirty="0" smtClean="0">
                <a:solidFill>
                  <a:schemeClr val="tx1"/>
                </a:solidFill>
              </a:rPr>
              <a:t>Student’s sample database of login credentials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sus\OneDrive\Pictures\Screenshots\Screenshot (634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667000"/>
            <a:ext cx="7086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14399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Output validation and comparison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Student Login page validation with backend</a:t>
            </a:r>
          </a:p>
          <a:p>
            <a:pPr algn="l"/>
            <a:r>
              <a:rPr lang="en-US" sz="2400" i="1" dirty="0" smtClean="0">
                <a:solidFill>
                  <a:schemeClr val="tx1"/>
                </a:solidFill>
              </a:rPr>
              <a:t>Validation/Verification of the student’s login credentials :</a:t>
            </a:r>
          </a:p>
          <a:p>
            <a:pPr algn="l"/>
            <a:endParaRPr lang="en-US" sz="26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app.post("/login", </a:t>
            </a:r>
            <a:r>
              <a:rPr lang="en-US" sz="2000" dirty="0" err="1" smtClean="0">
                <a:solidFill>
                  <a:schemeClr val="tx1"/>
                </a:solidFill>
              </a:rPr>
              <a:t>async</a:t>
            </a:r>
            <a:r>
              <a:rPr lang="en-US" sz="2000" dirty="0" smtClean="0">
                <a:solidFill>
                  <a:schemeClr val="tx1"/>
                </a:solidFill>
              </a:rPr>
              <a:t> (</a:t>
            </a:r>
            <a:r>
              <a:rPr lang="en-US" sz="2000" dirty="0" err="1" smtClean="0">
                <a:solidFill>
                  <a:schemeClr val="tx1"/>
                </a:solidFill>
              </a:rPr>
              <a:t>req,res</a:t>
            </a:r>
            <a:r>
              <a:rPr lang="en-US" sz="2000" dirty="0" smtClean="0">
                <a:solidFill>
                  <a:schemeClr val="tx1"/>
                </a:solidFill>
              </a:rPr>
              <a:t>) =&gt; {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try {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    const </a:t>
            </a:r>
            <a:r>
              <a:rPr lang="en-US" sz="2000" dirty="0" err="1" smtClean="0">
                <a:solidFill>
                  <a:schemeClr val="tx1"/>
                </a:solidFill>
              </a:rPr>
              <a:t>uid</a:t>
            </a:r>
            <a:r>
              <a:rPr lang="en-US" sz="2000" dirty="0" smtClean="0">
                <a:solidFill>
                  <a:schemeClr val="tx1"/>
                </a:solidFill>
              </a:rPr>
              <a:t> = </a:t>
            </a:r>
            <a:r>
              <a:rPr lang="en-US" sz="2000" dirty="0" err="1" smtClean="0">
                <a:solidFill>
                  <a:schemeClr val="tx1"/>
                </a:solidFill>
              </a:rPr>
              <a:t>req.body.uid</a:t>
            </a:r>
            <a:r>
              <a:rPr lang="en-US" sz="2000" dirty="0" smtClean="0">
                <a:solidFill>
                  <a:schemeClr val="tx1"/>
                </a:solidFill>
              </a:rPr>
              <a:t>;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    const password = </a:t>
            </a:r>
            <a:r>
              <a:rPr lang="en-US" sz="2000" dirty="0" err="1" smtClean="0">
                <a:solidFill>
                  <a:schemeClr val="tx1"/>
                </a:solidFill>
              </a:rPr>
              <a:t>req.body.password</a:t>
            </a:r>
            <a:r>
              <a:rPr lang="en-US" sz="2000" dirty="0" smtClean="0">
                <a:solidFill>
                  <a:schemeClr val="tx1"/>
                </a:solidFill>
              </a:rPr>
              <a:t>;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    const </a:t>
            </a:r>
            <a:r>
              <a:rPr lang="en-US" sz="2000" dirty="0" err="1" smtClean="0">
                <a:solidFill>
                  <a:schemeClr val="tx1"/>
                </a:solidFill>
              </a:rPr>
              <a:t>studentuid</a:t>
            </a:r>
            <a:r>
              <a:rPr lang="en-US" sz="2000" dirty="0" smtClean="0">
                <a:solidFill>
                  <a:schemeClr val="tx1"/>
                </a:solidFill>
              </a:rPr>
              <a:t> = await </a:t>
            </a:r>
            <a:r>
              <a:rPr lang="en-US" sz="2000" dirty="0" err="1" smtClean="0">
                <a:solidFill>
                  <a:schemeClr val="tx1"/>
                </a:solidFill>
              </a:rPr>
              <a:t>Register.findOne</a:t>
            </a:r>
            <a:r>
              <a:rPr lang="en-US" sz="2000" dirty="0" smtClean="0">
                <a:solidFill>
                  <a:schemeClr val="tx1"/>
                </a:solidFill>
              </a:rPr>
              <a:t>({</a:t>
            </a:r>
            <a:r>
              <a:rPr lang="en-US" sz="2000" dirty="0" err="1" smtClean="0">
                <a:solidFill>
                  <a:schemeClr val="tx1"/>
                </a:solidFill>
              </a:rPr>
              <a:t>uid:uid</a:t>
            </a:r>
            <a:r>
              <a:rPr lang="en-US" sz="2000" dirty="0" smtClean="0">
                <a:solidFill>
                  <a:schemeClr val="tx1"/>
                </a:solidFill>
              </a:rPr>
              <a:t>});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    if(</a:t>
            </a:r>
            <a:r>
              <a:rPr lang="en-US" sz="2000" dirty="0" err="1" smtClean="0">
                <a:solidFill>
                  <a:schemeClr val="tx1"/>
                </a:solidFill>
              </a:rPr>
              <a:t>studentuid.password</a:t>
            </a:r>
            <a:r>
              <a:rPr lang="en-US" sz="2000" dirty="0" smtClean="0">
                <a:solidFill>
                  <a:schemeClr val="tx1"/>
                </a:solidFill>
              </a:rPr>
              <a:t> === password){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        </a:t>
            </a:r>
            <a:r>
              <a:rPr lang="en-US" sz="2000" dirty="0" err="1" smtClean="0">
                <a:solidFill>
                  <a:schemeClr val="tx1"/>
                </a:solidFill>
              </a:rPr>
              <a:t>res.status</a:t>
            </a:r>
            <a:r>
              <a:rPr lang="en-US" sz="2000" dirty="0" smtClean="0">
                <a:solidFill>
                  <a:schemeClr val="tx1"/>
                </a:solidFill>
              </a:rPr>
              <a:t>(201).render("index2");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    }else{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        </a:t>
            </a:r>
            <a:r>
              <a:rPr lang="en-US" sz="2000" dirty="0" err="1" smtClean="0">
                <a:solidFill>
                  <a:schemeClr val="tx1"/>
                </a:solidFill>
              </a:rPr>
              <a:t>res.send</a:t>
            </a:r>
            <a:r>
              <a:rPr lang="en-US" sz="2000" dirty="0" smtClean="0">
                <a:solidFill>
                  <a:schemeClr val="tx1"/>
                </a:solidFill>
              </a:rPr>
              <a:t>("Invalid password");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    }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} catch (error) {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    </a:t>
            </a:r>
            <a:r>
              <a:rPr lang="en-US" sz="2000" dirty="0" err="1" smtClean="0">
                <a:solidFill>
                  <a:schemeClr val="tx1"/>
                </a:solidFill>
              </a:rPr>
              <a:t>res.status</a:t>
            </a:r>
            <a:r>
              <a:rPr lang="en-US" sz="2000" dirty="0" smtClean="0">
                <a:solidFill>
                  <a:schemeClr val="tx1"/>
                </a:solidFill>
              </a:rPr>
              <a:t>(400).send("Invalid UID");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    }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});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14399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Output validation and comparison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Admin Login page validation with backend</a:t>
            </a:r>
          </a:p>
          <a:p>
            <a:pPr algn="l"/>
            <a:r>
              <a:rPr lang="en-US" sz="2000" i="1" dirty="0" err="1" smtClean="0">
                <a:solidFill>
                  <a:schemeClr val="tx1"/>
                </a:solidFill>
              </a:rPr>
              <a:t>Admin’s</a:t>
            </a:r>
            <a:r>
              <a:rPr lang="en-US" sz="2000" i="1" dirty="0" smtClean="0">
                <a:solidFill>
                  <a:schemeClr val="tx1"/>
                </a:solidFill>
              </a:rPr>
              <a:t> sample database of login credentials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sus\OneDrive\Pictures\Screenshots\Screenshot (636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667000"/>
            <a:ext cx="762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14399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Output validation and comparison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Student Login page validation with backend</a:t>
            </a:r>
          </a:p>
          <a:p>
            <a:pPr algn="l"/>
            <a:r>
              <a:rPr lang="en-US" sz="2200" i="1" dirty="0" smtClean="0">
                <a:solidFill>
                  <a:schemeClr val="tx1"/>
                </a:solidFill>
              </a:rPr>
              <a:t>Validation/Verification of the </a:t>
            </a:r>
            <a:r>
              <a:rPr lang="en-US" sz="2200" i="1" dirty="0" err="1" smtClean="0">
                <a:solidFill>
                  <a:schemeClr val="tx1"/>
                </a:solidFill>
              </a:rPr>
              <a:t>admin’s</a:t>
            </a:r>
            <a:r>
              <a:rPr lang="en-US" sz="2200" i="1" dirty="0" smtClean="0">
                <a:solidFill>
                  <a:schemeClr val="tx1"/>
                </a:solidFill>
              </a:rPr>
              <a:t> login credentials :</a:t>
            </a:r>
          </a:p>
          <a:p>
            <a:pPr algn="l"/>
            <a:endParaRPr lang="en-US" sz="2600" dirty="0" smtClean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app.post("/login2", </a:t>
            </a:r>
            <a:r>
              <a:rPr lang="en-US" sz="1800" dirty="0" err="1" smtClean="0">
                <a:solidFill>
                  <a:schemeClr val="tx1"/>
                </a:solidFill>
              </a:rPr>
              <a:t>async</a:t>
            </a:r>
            <a:r>
              <a:rPr lang="en-US" sz="1800" dirty="0" smtClean="0">
                <a:solidFill>
                  <a:schemeClr val="tx1"/>
                </a:solidFill>
              </a:rPr>
              <a:t> (</a:t>
            </a:r>
            <a:r>
              <a:rPr lang="en-US" sz="1800" dirty="0" err="1" smtClean="0">
                <a:solidFill>
                  <a:schemeClr val="tx1"/>
                </a:solidFill>
              </a:rPr>
              <a:t>req,res</a:t>
            </a:r>
            <a:r>
              <a:rPr lang="en-US" sz="1800" dirty="0" smtClean="0">
                <a:solidFill>
                  <a:schemeClr val="tx1"/>
                </a:solidFill>
              </a:rPr>
              <a:t>) =&gt; 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try 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    const id = req.body.id;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    const password = </a:t>
            </a:r>
            <a:r>
              <a:rPr lang="en-US" sz="1800" dirty="0" err="1" smtClean="0">
                <a:solidFill>
                  <a:schemeClr val="tx1"/>
                </a:solidFill>
              </a:rPr>
              <a:t>req.body.password</a:t>
            </a:r>
            <a:r>
              <a:rPr lang="en-US" sz="1800" dirty="0" smtClean="0">
                <a:solidFill>
                  <a:schemeClr val="tx1"/>
                </a:solidFill>
              </a:rPr>
              <a:t>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    const </a:t>
            </a:r>
            <a:r>
              <a:rPr lang="en-US" sz="1800" dirty="0" err="1" smtClean="0">
                <a:solidFill>
                  <a:schemeClr val="tx1"/>
                </a:solidFill>
              </a:rPr>
              <a:t>adminid</a:t>
            </a:r>
            <a:r>
              <a:rPr lang="en-US" sz="1800" dirty="0" smtClean="0">
                <a:solidFill>
                  <a:schemeClr val="tx1"/>
                </a:solidFill>
              </a:rPr>
              <a:t> = await Register2.findOne({</a:t>
            </a:r>
            <a:r>
              <a:rPr lang="en-US" sz="1800" dirty="0" err="1" smtClean="0">
                <a:solidFill>
                  <a:schemeClr val="tx1"/>
                </a:solidFill>
              </a:rPr>
              <a:t>id:id</a:t>
            </a:r>
            <a:r>
              <a:rPr lang="en-US" sz="1800" dirty="0" smtClean="0">
                <a:solidFill>
                  <a:schemeClr val="tx1"/>
                </a:solidFill>
              </a:rPr>
              <a:t>});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    if(</a:t>
            </a:r>
            <a:r>
              <a:rPr lang="en-US" sz="1800" dirty="0" err="1" smtClean="0">
                <a:solidFill>
                  <a:schemeClr val="tx1"/>
                </a:solidFill>
              </a:rPr>
              <a:t>adminid.password</a:t>
            </a:r>
            <a:r>
              <a:rPr lang="en-US" sz="1800" dirty="0" smtClean="0">
                <a:solidFill>
                  <a:schemeClr val="tx1"/>
                </a:solidFill>
              </a:rPr>
              <a:t> === password){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        </a:t>
            </a:r>
            <a:r>
              <a:rPr lang="en-US" sz="1800" dirty="0" err="1" smtClean="0">
                <a:solidFill>
                  <a:schemeClr val="tx1"/>
                </a:solidFill>
              </a:rPr>
              <a:t>res.status</a:t>
            </a:r>
            <a:r>
              <a:rPr lang="en-US" sz="1800" dirty="0" smtClean="0">
                <a:solidFill>
                  <a:schemeClr val="tx1"/>
                </a:solidFill>
              </a:rPr>
              <a:t>(201).render("index3");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    }else{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        </a:t>
            </a:r>
            <a:r>
              <a:rPr lang="en-US" sz="1800" dirty="0" err="1" smtClean="0">
                <a:solidFill>
                  <a:schemeClr val="tx1"/>
                </a:solidFill>
              </a:rPr>
              <a:t>res.send</a:t>
            </a:r>
            <a:r>
              <a:rPr lang="en-US" sz="1800" dirty="0" smtClean="0">
                <a:solidFill>
                  <a:schemeClr val="tx1"/>
                </a:solidFill>
              </a:rPr>
              <a:t>("Invalid password");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    }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} catch (error) {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    </a:t>
            </a:r>
            <a:r>
              <a:rPr lang="en-US" sz="1800" dirty="0" err="1" smtClean="0">
                <a:solidFill>
                  <a:schemeClr val="tx1"/>
                </a:solidFill>
              </a:rPr>
              <a:t>res.status</a:t>
            </a:r>
            <a:r>
              <a:rPr lang="en-US" sz="1800" dirty="0" smtClean="0">
                <a:solidFill>
                  <a:schemeClr val="tx1"/>
                </a:solidFill>
              </a:rPr>
              <a:t>(400).send("Invalid ID");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    }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});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14399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Output validation and comparison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953000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4400" b="1" dirty="0" smtClean="0">
                <a:solidFill>
                  <a:schemeClr val="tx1"/>
                </a:solidFill>
              </a:rPr>
              <a:t>Validation with backend for posting a new Event :</a:t>
            </a:r>
          </a:p>
          <a:p>
            <a:pPr algn="l"/>
            <a:r>
              <a:rPr lang="en-US" sz="3600" i="1" dirty="0" smtClean="0">
                <a:solidFill>
                  <a:schemeClr val="tx1"/>
                </a:solidFill>
              </a:rPr>
              <a:t>Validation of the event form:</a:t>
            </a:r>
          </a:p>
          <a:p>
            <a:pPr algn="l"/>
            <a:endParaRPr lang="en-US" sz="2600" dirty="0" smtClean="0">
              <a:solidFill>
                <a:schemeClr val="tx1"/>
              </a:solidFill>
            </a:endParaRP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app.post("/</a:t>
            </a:r>
            <a:r>
              <a:rPr lang="en-US" sz="2200" dirty="0" err="1" smtClean="0">
                <a:solidFill>
                  <a:schemeClr val="tx1"/>
                </a:solidFill>
              </a:rPr>
              <a:t>eventpost</a:t>
            </a:r>
            <a:r>
              <a:rPr lang="en-US" sz="2200" dirty="0" smtClean="0">
                <a:solidFill>
                  <a:schemeClr val="tx1"/>
                </a:solidFill>
              </a:rPr>
              <a:t>", </a:t>
            </a:r>
            <a:r>
              <a:rPr lang="en-US" sz="2200" dirty="0" err="1" smtClean="0">
                <a:solidFill>
                  <a:schemeClr val="tx1"/>
                </a:solidFill>
              </a:rPr>
              <a:t>async</a:t>
            </a:r>
            <a:r>
              <a:rPr lang="en-US" sz="2200" dirty="0" smtClean="0">
                <a:solidFill>
                  <a:schemeClr val="tx1"/>
                </a:solidFill>
              </a:rPr>
              <a:t> (</a:t>
            </a:r>
            <a:r>
              <a:rPr lang="en-US" sz="2200" dirty="0" err="1" smtClean="0">
                <a:solidFill>
                  <a:schemeClr val="tx1"/>
                </a:solidFill>
              </a:rPr>
              <a:t>req,res</a:t>
            </a:r>
            <a:r>
              <a:rPr lang="en-US" sz="2200" dirty="0" smtClean="0">
                <a:solidFill>
                  <a:schemeClr val="tx1"/>
                </a:solidFill>
              </a:rPr>
              <a:t>) =&gt; {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try {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const </a:t>
            </a:r>
            <a:r>
              <a:rPr lang="en-US" sz="2200" dirty="0" err="1" smtClean="0">
                <a:solidFill>
                  <a:schemeClr val="tx1"/>
                </a:solidFill>
              </a:rPr>
              <a:t>registerevent</a:t>
            </a:r>
            <a:r>
              <a:rPr lang="en-US" sz="2200" dirty="0" smtClean="0">
                <a:solidFill>
                  <a:schemeClr val="tx1"/>
                </a:solidFill>
              </a:rPr>
              <a:t> = new </a:t>
            </a:r>
            <a:r>
              <a:rPr lang="en-US" sz="2200" dirty="0" err="1" smtClean="0">
                <a:solidFill>
                  <a:schemeClr val="tx1"/>
                </a:solidFill>
              </a:rPr>
              <a:t>eventpost</a:t>
            </a:r>
            <a:r>
              <a:rPr lang="en-US" sz="2200" dirty="0" smtClean="0">
                <a:solidFill>
                  <a:schemeClr val="tx1"/>
                </a:solidFill>
              </a:rPr>
              <a:t>({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    </a:t>
            </a:r>
            <a:r>
              <a:rPr lang="en-US" sz="2200" dirty="0" err="1" smtClean="0">
                <a:solidFill>
                  <a:schemeClr val="tx1"/>
                </a:solidFill>
              </a:rPr>
              <a:t>myName</a:t>
            </a:r>
            <a:r>
              <a:rPr lang="en-US" sz="2200" dirty="0" smtClean="0">
                <a:solidFill>
                  <a:schemeClr val="tx1"/>
                </a:solidFill>
              </a:rPr>
              <a:t> : </a:t>
            </a:r>
            <a:r>
              <a:rPr lang="en-US" sz="2200" dirty="0" err="1" smtClean="0">
                <a:solidFill>
                  <a:schemeClr val="tx1"/>
                </a:solidFill>
              </a:rPr>
              <a:t>req.body.myName</a:t>
            </a:r>
            <a:r>
              <a:rPr lang="en-US" sz="2200" dirty="0" smtClean="0">
                <a:solidFill>
                  <a:schemeClr val="tx1"/>
                </a:solidFill>
              </a:rPr>
              <a:t>,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    </a:t>
            </a:r>
            <a:r>
              <a:rPr lang="en-US" sz="2200" dirty="0" err="1" smtClean="0">
                <a:solidFill>
                  <a:schemeClr val="tx1"/>
                </a:solidFill>
              </a:rPr>
              <a:t>myEvent</a:t>
            </a:r>
            <a:r>
              <a:rPr lang="en-US" sz="2200" dirty="0" smtClean="0">
                <a:solidFill>
                  <a:schemeClr val="tx1"/>
                </a:solidFill>
              </a:rPr>
              <a:t> : </a:t>
            </a:r>
            <a:r>
              <a:rPr lang="en-US" sz="2200" dirty="0" err="1" smtClean="0">
                <a:solidFill>
                  <a:schemeClr val="tx1"/>
                </a:solidFill>
              </a:rPr>
              <a:t>req.body.myEvent</a:t>
            </a:r>
            <a:r>
              <a:rPr lang="en-US" sz="2200" dirty="0" smtClean="0">
                <a:solidFill>
                  <a:schemeClr val="tx1"/>
                </a:solidFill>
              </a:rPr>
              <a:t>,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    </a:t>
            </a:r>
            <a:r>
              <a:rPr lang="en-US" sz="2200" dirty="0" err="1" smtClean="0">
                <a:solidFill>
                  <a:schemeClr val="tx1"/>
                </a:solidFill>
              </a:rPr>
              <a:t>eventType</a:t>
            </a:r>
            <a:r>
              <a:rPr lang="en-US" sz="2200" dirty="0" smtClean="0">
                <a:solidFill>
                  <a:schemeClr val="tx1"/>
                </a:solidFill>
              </a:rPr>
              <a:t> :</a:t>
            </a:r>
            <a:r>
              <a:rPr lang="en-US" sz="2200" dirty="0" err="1" smtClean="0">
                <a:solidFill>
                  <a:schemeClr val="tx1"/>
                </a:solidFill>
              </a:rPr>
              <a:t>req.body.eventType</a:t>
            </a:r>
            <a:r>
              <a:rPr lang="en-US" sz="2200" dirty="0" smtClean="0">
                <a:solidFill>
                  <a:schemeClr val="tx1"/>
                </a:solidFill>
              </a:rPr>
              <a:t>,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    </a:t>
            </a:r>
            <a:r>
              <a:rPr lang="en-US" sz="2200" dirty="0" err="1" smtClean="0">
                <a:solidFill>
                  <a:schemeClr val="tx1"/>
                </a:solidFill>
              </a:rPr>
              <a:t>myRemark</a:t>
            </a:r>
            <a:r>
              <a:rPr lang="en-US" sz="2200" dirty="0" smtClean="0">
                <a:solidFill>
                  <a:schemeClr val="tx1"/>
                </a:solidFill>
              </a:rPr>
              <a:t> :</a:t>
            </a:r>
            <a:r>
              <a:rPr lang="en-US" sz="2200" dirty="0" err="1" smtClean="0">
                <a:solidFill>
                  <a:schemeClr val="tx1"/>
                </a:solidFill>
              </a:rPr>
              <a:t>req.body.myRemark</a:t>
            </a:r>
            <a:r>
              <a:rPr lang="en-US" sz="2200" dirty="0" smtClean="0">
                <a:solidFill>
                  <a:schemeClr val="tx1"/>
                </a:solidFill>
              </a:rPr>
              <a:t>,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    </a:t>
            </a:r>
            <a:r>
              <a:rPr lang="en-US" sz="2200" dirty="0" err="1" smtClean="0">
                <a:solidFill>
                  <a:schemeClr val="tx1"/>
                </a:solidFill>
              </a:rPr>
              <a:t>myDate</a:t>
            </a:r>
            <a:r>
              <a:rPr lang="en-US" sz="2200" dirty="0" smtClean="0">
                <a:solidFill>
                  <a:schemeClr val="tx1"/>
                </a:solidFill>
              </a:rPr>
              <a:t> :</a:t>
            </a:r>
            <a:r>
              <a:rPr lang="en-US" sz="2200" dirty="0" err="1" smtClean="0">
                <a:solidFill>
                  <a:schemeClr val="tx1"/>
                </a:solidFill>
              </a:rPr>
              <a:t>req.body.myDate</a:t>
            </a:r>
            <a:r>
              <a:rPr lang="en-US" sz="2200" dirty="0" smtClean="0">
                <a:solidFill>
                  <a:schemeClr val="tx1"/>
                </a:solidFill>
              </a:rPr>
              <a:t>,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    appt :</a:t>
            </a:r>
            <a:r>
              <a:rPr lang="en-US" sz="2200" dirty="0" err="1" smtClean="0">
                <a:solidFill>
                  <a:schemeClr val="tx1"/>
                </a:solidFill>
              </a:rPr>
              <a:t>req.body.appt</a:t>
            </a:r>
            <a:r>
              <a:rPr lang="en-US" sz="2200" dirty="0" smtClean="0">
                <a:solidFill>
                  <a:schemeClr val="tx1"/>
                </a:solidFill>
              </a:rPr>
              <a:t>,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    myDate1 :req.body.myDate1,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    appt1 :req.body.appt1,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    </a:t>
            </a:r>
            <a:r>
              <a:rPr lang="en-US" sz="2200" dirty="0" err="1" smtClean="0">
                <a:solidFill>
                  <a:schemeClr val="tx1"/>
                </a:solidFill>
              </a:rPr>
              <a:t>myLink</a:t>
            </a:r>
            <a:r>
              <a:rPr lang="en-US" sz="2200" dirty="0" smtClean="0">
                <a:solidFill>
                  <a:schemeClr val="tx1"/>
                </a:solidFill>
              </a:rPr>
              <a:t> :</a:t>
            </a:r>
            <a:r>
              <a:rPr lang="en-US" sz="2200" dirty="0" err="1" smtClean="0">
                <a:solidFill>
                  <a:schemeClr val="tx1"/>
                </a:solidFill>
              </a:rPr>
              <a:t>req.body.myLink</a:t>
            </a:r>
            <a:r>
              <a:rPr lang="en-US" sz="2200" dirty="0" smtClean="0">
                <a:solidFill>
                  <a:schemeClr val="tx1"/>
                </a:solidFill>
              </a:rPr>
              <a:t>,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    myLink1 :req.body.myLink1,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    </a:t>
            </a:r>
            <a:r>
              <a:rPr lang="en-US" sz="2200" dirty="0" err="1" smtClean="0">
                <a:solidFill>
                  <a:schemeClr val="tx1"/>
                </a:solidFill>
              </a:rPr>
              <a:t>img</a:t>
            </a:r>
            <a:r>
              <a:rPr lang="en-US" sz="2200" dirty="0" smtClean="0">
                <a:solidFill>
                  <a:schemeClr val="tx1"/>
                </a:solidFill>
              </a:rPr>
              <a:t> :</a:t>
            </a:r>
            <a:r>
              <a:rPr lang="en-US" sz="2200" dirty="0" err="1" smtClean="0">
                <a:solidFill>
                  <a:schemeClr val="tx1"/>
                </a:solidFill>
              </a:rPr>
              <a:t>req.body.img</a:t>
            </a:r>
            <a:endParaRPr lang="en-US" sz="2200" dirty="0" smtClean="0">
              <a:solidFill>
                <a:schemeClr val="tx1"/>
              </a:solidFill>
            </a:endParaRP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})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const </a:t>
            </a:r>
            <a:r>
              <a:rPr lang="en-US" sz="2200" dirty="0" err="1" smtClean="0">
                <a:solidFill>
                  <a:schemeClr val="tx1"/>
                </a:solidFill>
              </a:rPr>
              <a:t>registeredevent</a:t>
            </a:r>
            <a:r>
              <a:rPr lang="en-US" sz="2200" dirty="0" smtClean="0">
                <a:solidFill>
                  <a:schemeClr val="tx1"/>
                </a:solidFill>
              </a:rPr>
              <a:t> = await </a:t>
            </a:r>
            <a:r>
              <a:rPr lang="en-US" sz="2200" dirty="0" err="1" smtClean="0">
                <a:solidFill>
                  <a:schemeClr val="tx1"/>
                </a:solidFill>
              </a:rPr>
              <a:t>registerevent.save</a:t>
            </a:r>
            <a:r>
              <a:rPr lang="en-US" sz="2200" dirty="0" smtClean="0">
                <a:solidFill>
                  <a:schemeClr val="tx1"/>
                </a:solidFill>
              </a:rPr>
              <a:t>();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</a:t>
            </a:r>
            <a:r>
              <a:rPr lang="en-US" sz="2200" dirty="0" err="1" smtClean="0">
                <a:solidFill>
                  <a:schemeClr val="tx1"/>
                </a:solidFill>
              </a:rPr>
              <a:t>res.status</a:t>
            </a:r>
            <a:r>
              <a:rPr lang="en-US" sz="2200" dirty="0" smtClean="0">
                <a:solidFill>
                  <a:schemeClr val="tx1"/>
                </a:solidFill>
              </a:rPr>
              <a:t>(201).render("index3");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} catch (error) {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    </a:t>
            </a:r>
            <a:r>
              <a:rPr lang="en-US" sz="2200" dirty="0" err="1" smtClean="0">
                <a:solidFill>
                  <a:schemeClr val="tx1"/>
                </a:solidFill>
              </a:rPr>
              <a:t>res.status</a:t>
            </a:r>
            <a:r>
              <a:rPr lang="en-US" sz="2200" dirty="0" smtClean="0">
                <a:solidFill>
                  <a:schemeClr val="tx1"/>
                </a:solidFill>
              </a:rPr>
              <a:t>(400).send(error);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    }</a:t>
            </a:r>
          </a:p>
          <a:p>
            <a:pPr algn="l"/>
            <a:r>
              <a:rPr lang="en-US" sz="2200" dirty="0" smtClean="0">
                <a:solidFill>
                  <a:schemeClr val="tx1"/>
                </a:solidFill>
              </a:rPr>
              <a:t>});</a:t>
            </a:r>
          </a:p>
          <a:p>
            <a:pPr algn="l"/>
            <a:r>
              <a:rPr lang="en-US" sz="2200" b="1" dirty="0" smtClean="0">
                <a:solidFill>
                  <a:schemeClr val="tx1"/>
                </a:solidFill>
              </a:rPr>
              <a:t> </a:t>
            </a:r>
            <a:endParaRPr lang="en-US" sz="2200" dirty="0" smtClean="0">
              <a:solidFill>
                <a:schemeClr val="tx1"/>
              </a:solidFill>
            </a:endParaRP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14399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Output validation and comparison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Validation with backend for posting a new Event :</a:t>
            </a:r>
          </a:p>
          <a:p>
            <a:pPr algn="l"/>
            <a:r>
              <a:rPr lang="en-US" sz="2000" i="1" dirty="0" smtClean="0">
                <a:solidFill>
                  <a:schemeClr val="tx1"/>
                </a:solidFill>
              </a:rPr>
              <a:t>Verification and saving the data of the event form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sus\OneDrive\Pictures\Screenshots\Screenshot (639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590800"/>
            <a:ext cx="7467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914400"/>
            <a:ext cx="7620000" cy="6096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Team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199" y="1676400"/>
          <a:ext cx="8991601" cy="474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432"/>
                <a:gridCol w="1306472"/>
                <a:gridCol w="1152769"/>
                <a:gridCol w="4687928"/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Class/Sec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Tasks Done</a:t>
                      </a:r>
                      <a:endParaRPr lang="en-US" dirty="0"/>
                    </a:p>
                  </a:txBody>
                  <a:tcPr/>
                </a:tc>
              </a:tr>
              <a:tr h="2148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Harshit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Srivastava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19BCS1142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CSE 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Font typeface="Arial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Planning, designing and  implementation of validation and verification part of the project</a:t>
                      </a:r>
                    </a:p>
                    <a:p>
                      <a:pPr lvl="0" algn="l">
                        <a:buFont typeface="Arial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Front End part using HTML, CSS, JS and Bootstrap.</a:t>
                      </a:r>
                    </a:p>
                    <a:p>
                      <a:pPr lvl="0" algn="l">
                        <a:buFont typeface="Arial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Backend part of the website using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Nodejs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Nodemon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Express, Mongoose and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MongoDB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>
                        <a:buFont typeface="Arial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Documentation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209550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Tanmay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Tripathi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19BCS1120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CSE 1C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fontAlgn="base">
                        <a:buFont typeface="Arial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Planning, designing and leading project to end.</a:t>
                      </a:r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Designing and development of the front end pages using HTML, CSS, and JS</a:t>
                      </a:r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Worked on things like tags, keywords, logo and timers using complex JS libraries.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Documentation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1"/>
            <a:ext cx="7772400" cy="1143000"/>
          </a:xfrm>
        </p:spPr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86000"/>
            <a:ext cx="7772400" cy="4343400"/>
          </a:xfrm>
        </p:spPr>
        <p:txBody>
          <a:bodyPr>
            <a:noAutofit/>
          </a:bodyPr>
          <a:lstStyle/>
          <a:p>
            <a:pPr algn="l"/>
            <a:r>
              <a:rPr lang="en-IN" sz="1800" b="1" u="sng" dirty="0" smtClean="0">
                <a:solidFill>
                  <a:schemeClr val="tx1"/>
                </a:solidFill>
              </a:rPr>
              <a:t>Backend :</a:t>
            </a:r>
          </a:p>
          <a:p>
            <a:pPr algn="l">
              <a:buFont typeface="Arial" pitchFamily="34" charset="0"/>
              <a:buChar char="•"/>
            </a:pPr>
            <a:r>
              <a:rPr lang="en-IN" sz="1800" dirty="0" smtClean="0">
                <a:solidFill>
                  <a:srgbClr val="FF0000"/>
                </a:solidFill>
              </a:rPr>
              <a:t> </a:t>
            </a:r>
            <a:r>
              <a:rPr lang="en-IN" sz="1800" dirty="0" err="1" smtClean="0">
                <a:solidFill>
                  <a:srgbClr val="FF0000"/>
                </a:solidFill>
              </a:rPr>
              <a:t>Nodejs</a:t>
            </a:r>
            <a:r>
              <a:rPr lang="en-IN" sz="1800" dirty="0" smtClean="0">
                <a:solidFill>
                  <a:srgbClr val="FF0000"/>
                </a:solidFill>
              </a:rPr>
              <a:t> </a:t>
            </a:r>
            <a:r>
              <a:rPr lang="en-IN" sz="1800" dirty="0" smtClean="0">
                <a:solidFill>
                  <a:schemeClr val="tx1"/>
                </a:solidFill>
              </a:rPr>
              <a:t>: It </a:t>
            </a:r>
            <a:r>
              <a:rPr lang="en-US" sz="1800" dirty="0" smtClean="0">
                <a:solidFill>
                  <a:schemeClr val="tx1"/>
                </a:solidFill>
              </a:rPr>
              <a:t>is a JavaScript runtime environment that executes JavaScript code outside a web browser. It can create, open, read, write, delete, and close files on the server.</a:t>
            </a:r>
            <a:endParaRPr lang="en-IN" sz="1800" dirty="0" smtClean="0">
              <a:solidFill>
                <a:schemeClr val="tx1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IN" sz="1800" dirty="0" smtClean="0">
                <a:solidFill>
                  <a:srgbClr val="FF0000"/>
                </a:solidFill>
              </a:rPr>
              <a:t> </a:t>
            </a:r>
            <a:r>
              <a:rPr lang="en-IN" sz="1800" dirty="0" err="1" smtClean="0">
                <a:solidFill>
                  <a:srgbClr val="FF0000"/>
                </a:solidFill>
              </a:rPr>
              <a:t>Nodemon</a:t>
            </a:r>
            <a:r>
              <a:rPr lang="en-IN" sz="1800" dirty="0" smtClean="0">
                <a:solidFill>
                  <a:srgbClr val="FF0000"/>
                </a:solidFill>
              </a:rPr>
              <a:t> :</a:t>
            </a:r>
            <a:r>
              <a:rPr lang="en-IN" sz="1800" dirty="0" smtClean="0">
                <a:solidFill>
                  <a:schemeClr val="tx1"/>
                </a:solidFill>
              </a:rPr>
              <a:t> It </a:t>
            </a:r>
            <a:r>
              <a:rPr lang="en-US" sz="1800" dirty="0" smtClean="0">
                <a:solidFill>
                  <a:schemeClr val="tx1"/>
                </a:solidFill>
              </a:rPr>
              <a:t>is a tool that helps develop node. </a:t>
            </a:r>
            <a:r>
              <a:rPr lang="en-US" sz="1800" dirty="0" err="1" smtClean="0">
                <a:solidFill>
                  <a:schemeClr val="tx1"/>
                </a:solidFill>
              </a:rPr>
              <a:t>js</a:t>
            </a:r>
            <a:r>
              <a:rPr lang="en-US" sz="1800" dirty="0" smtClean="0">
                <a:solidFill>
                  <a:schemeClr val="tx1"/>
                </a:solidFill>
              </a:rPr>
              <a:t> based applications by automatically restarting the node application when file changes occurs in the directory</a:t>
            </a:r>
            <a:endParaRPr lang="en-IN" sz="1800" dirty="0" smtClean="0">
              <a:solidFill>
                <a:schemeClr val="tx1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IN" sz="1800" dirty="0" smtClean="0">
                <a:solidFill>
                  <a:srgbClr val="FF0000"/>
                </a:solidFill>
              </a:rPr>
              <a:t> Express :</a:t>
            </a:r>
            <a:r>
              <a:rPr lang="en-IN" sz="1800" dirty="0" smtClean="0">
                <a:solidFill>
                  <a:schemeClr val="tx1"/>
                </a:solidFill>
              </a:rPr>
              <a:t> It </a:t>
            </a:r>
            <a:r>
              <a:rPr lang="en-US" sz="1800" dirty="0" smtClean="0">
                <a:solidFill>
                  <a:schemeClr val="tx1"/>
                </a:solidFill>
              </a:rPr>
              <a:t>is a minimal and flexible Node.js web application framework that allows to dynamically render HTML Pages based on passing arguments to templates.</a:t>
            </a:r>
            <a:endParaRPr lang="en-IN" sz="1800" dirty="0" smtClean="0">
              <a:solidFill>
                <a:schemeClr val="tx1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IN" sz="1800" dirty="0" smtClean="0">
                <a:solidFill>
                  <a:srgbClr val="FF0000"/>
                </a:solidFill>
              </a:rPr>
              <a:t> Mongoose :</a:t>
            </a:r>
            <a:r>
              <a:rPr lang="en-IN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It manages relationships between data, provides schema validation, and is used to translate between objects in code and the representation of those objects in </a:t>
            </a:r>
            <a:r>
              <a:rPr lang="en-US" sz="1800" dirty="0" err="1" smtClean="0">
                <a:solidFill>
                  <a:schemeClr val="tx1"/>
                </a:solidFill>
              </a:rPr>
              <a:t>MongoDB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  <a:endParaRPr lang="en-IN" sz="1800" dirty="0" smtClean="0">
              <a:solidFill>
                <a:schemeClr val="tx1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IN" sz="1800" dirty="0" smtClean="0">
                <a:solidFill>
                  <a:srgbClr val="FF0000"/>
                </a:solidFill>
              </a:rPr>
              <a:t> </a:t>
            </a:r>
            <a:r>
              <a:rPr lang="en-IN" sz="1800" dirty="0" err="1" smtClean="0">
                <a:solidFill>
                  <a:srgbClr val="FF0000"/>
                </a:solidFill>
              </a:rPr>
              <a:t>MongoDB</a:t>
            </a:r>
            <a:r>
              <a:rPr lang="en-IN" sz="1800" dirty="0" smtClean="0">
                <a:solidFill>
                  <a:srgbClr val="FF0000"/>
                </a:solidFill>
              </a:rPr>
              <a:t> : </a:t>
            </a:r>
            <a:r>
              <a:rPr lang="en-US" sz="1800" dirty="0" smtClean="0">
                <a:solidFill>
                  <a:schemeClr val="tx1"/>
                </a:solidFill>
              </a:rPr>
              <a:t>It is a schema-less </a:t>
            </a:r>
            <a:r>
              <a:rPr lang="en-US" sz="1800" dirty="0" err="1" smtClean="0">
                <a:solidFill>
                  <a:schemeClr val="tx1"/>
                </a:solidFill>
              </a:rPr>
              <a:t>NoSQL</a:t>
            </a:r>
            <a:r>
              <a:rPr lang="en-US" sz="1800" dirty="0" smtClean="0">
                <a:solidFill>
                  <a:schemeClr val="tx1"/>
                </a:solidFill>
              </a:rPr>
              <a:t> document database.</a:t>
            </a:r>
            <a:endParaRPr lang="en-IN" sz="1800" dirty="0" smtClean="0">
              <a:solidFill>
                <a:schemeClr val="tx1"/>
              </a:solidFill>
            </a:endParaRPr>
          </a:p>
          <a:p>
            <a:pPr marL="457200" indent="-457200" algn="l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057400"/>
            <a:ext cx="7772400" cy="4343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Landing page :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sus\OneDrive\Pictures\Screenshots\Screenshot (591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514600"/>
            <a:ext cx="7696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057400"/>
            <a:ext cx="7772400" cy="4343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Student Login page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sus\OneDrive\Pictures\Screenshots\Screenshot (593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590800"/>
            <a:ext cx="7772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057400"/>
            <a:ext cx="7772400" cy="4343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Student Home page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sus\OneDrive\Pictures\Screenshots\Screenshot (597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514600"/>
            <a:ext cx="7924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Admin Login Page 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86000"/>
            <a:ext cx="7772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Admin Home Page 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Asus\OneDrive\Pictures\Screenshots\Screenshot (600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09800"/>
            <a:ext cx="7848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4401"/>
            <a:ext cx="7772400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8006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tx1"/>
                </a:solidFill>
              </a:rPr>
              <a:t>Arrow Button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This arrow button functionality is to move to top of the page when the user scroll down the web page.</a:t>
            </a: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b="1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24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1600" dirty="0" smtClean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9812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2286000"/>
            <a:ext cx="6934200" cy="3429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361</Words>
  <Application>Microsoft Office PowerPoint</Application>
  <PresentationFormat>On-screen Show (4:3)</PresentationFormat>
  <Paragraphs>506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CU-Event Management System</vt:lpstr>
      <vt:lpstr>Technology used</vt:lpstr>
      <vt:lpstr>Technology used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Output validation and comparison</vt:lpstr>
      <vt:lpstr>Output validation and comparison</vt:lpstr>
      <vt:lpstr>Output validation and comparison</vt:lpstr>
      <vt:lpstr>Output validation and comparison</vt:lpstr>
      <vt:lpstr>Output validation and comparison</vt:lpstr>
      <vt:lpstr>Output validation and comparison</vt:lpstr>
      <vt:lpstr>Team Work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Asus</dc:creator>
  <cp:lastModifiedBy>Asus</cp:lastModifiedBy>
  <cp:revision>18</cp:revision>
  <dcterms:created xsi:type="dcterms:W3CDTF">2021-05-06T06:25:21Z</dcterms:created>
  <dcterms:modified xsi:type="dcterms:W3CDTF">2021-05-08T18:41:19Z</dcterms:modified>
</cp:coreProperties>
</file>